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56" r:id="rId5"/>
    <p:sldId id="259" r:id="rId6"/>
    <p:sldId id="257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B3A824-1A51-4B26-AD58-A6D8E14F6C04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07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7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80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0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22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6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7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4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03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08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CBC1C18-307B-4F68-A007-B5B542270E8D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94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C720C-8A93-4E48-AABF-98165B6174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GZK-AF1 </a:t>
            </a:r>
            <a:br>
              <a:rPr lang="nl-NL" dirty="0"/>
            </a:br>
            <a:r>
              <a:rPr lang="nl-NL" dirty="0"/>
              <a:t>Les 7 Gezond bewegen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134CA3C-F67E-41EE-82F7-FE25F8CD25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82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FAFEBEB-E7DF-4119-99EC-3C2C5F3C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7" y="321731"/>
            <a:ext cx="5688020" cy="6214535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F52C39-BC5D-4DC9-A747-AA89E60A1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998" y="965200"/>
            <a:ext cx="4689938" cy="4815596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Inhoud deze 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25F227-C9F5-44BC-8ECE-188763D85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6434" y="321732"/>
            <a:ext cx="5693835" cy="62145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2EC602-E225-4AFC-89A1-1B96D69EE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1065" y="974875"/>
            <a:ext cx="4724573" cy="4852362"/>
          </a:xfrm>
        </p:spPr>
        <p:txBody>
          <a:bodyPr anchor="ctr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Quayn</a:t>
            </a:r>
          </a:p>
          <a:p>
            <a:r>
              <a:rPr lang="nl-NL">
                <a:solidFill>
                  <a:srgbClr val="FFFFFF"/>
                </a:solidFill>
              </a:rPr>
              <a:t>Opdrachten maken en bespreken</a:t>
            </a:r>
          </a:p>
          <a:p>
            <a:r>
              <a:rPr lang="nl-NL">
                <a:solidFill>
                  <a:srgbClr val="FFFFFF"/>
                </a:solidFill>
              </a:rPr>
              <a:t>Overzicht leerstof GZK-AF1 toets </a:t>
            </a:r>
          </a:p>
        </p:txBody>
      </p:sp>
    </p:spTree>
    <p:extLst>
      <p:ext uri="{BB962C8B-B14F-4D97-AF65-F5344CB8AC3E}">
        <p14:creationId xmlns:p14="http://schemas.microsoft.com/office/powerpoint/2010/main" val="145958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5E31F-385C-4C9C-8208-867355648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 dirty="0"/>
              <a:t>Huiswerk was…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6652B7-EA38-48A0-96A0-D995BB385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/>
              <a:t>Drillster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Werkboek Thema 5, hoofdstuk 18, opdracht 1 t/m 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07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11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13">
            <a:extLst>
              <a:ext uri="{FF2B5EF4-FFF2-40B4-BE49-F238E27FC236}">
                <a16:creationId xmlns:a16="http://schemas.microsoft.com/office/drawing/2014/main" id="{0BA28970-3E8F-46CD-A302-42EE83668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ABCDA9-8974-4997-8FAC-1C76A0B6B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7164674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600" spc="200">
                <a:solidFill>
                  <a:schemeClr val="tx1">
                    <a:alpha val="80000"/>
                  </a:schemeClr>
                </a:solidFill>
              </a:rPr>
              <a:t>Gezond bewegen H19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4688FB-C56F-4AA5-B205-B37CADA1E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608" y="643467"/>
            <a:ext cx="3096926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Maken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opdracht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1, 2, 3, 4a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4b, 5</a:t>
            </a:r>
          </a:p>
        </p:txBody>
      </p:sp>
      <p:cxnSp>
        <p:nvCxnSpPr>
          <p:cNvPr id="28" name="Straight Connector 15">
            <a:extLst>
              <a:ext uri="{FF2B5EF4-FFF2-40B4-BE49-F238E27FC236}">
                <a16:creationId xmlns:a16="http://schemas.microsoft.com/office/drawing/2014/main" id="{47AE7893-212D-45CB-A5B0-AE377389A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87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6222D-8CC8-42D0-9114-D24A24E7D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 toets GZK-AF1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B7BDFC-CBBF-40E1-BC53-AEE7ACF01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72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5A4A87-CC70-49D7-BE0E-F3DC69A3B5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DA5E58-DDA4-4F84-9F39-692AFD66D2C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C7EE4E4-2729-482C-8ECA-E98FA656E9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246</TotalTime>
  <Words>54</Words>
  <Application>Microsoft Office PowerPoint</Application>
  <PresentationFormat>Breedbeeld</PresentationFormat>
  <Paragraphs>11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Integraal</vt:lpstr>
      <vt:lpstr>GZK-AF1  Les 7 Gezond bewegen</vt:lpstr>
      <vt:lpstr>Inhoud deze les</vt:lpstr>
      <vt:lpstr>Huiswerk was…</vt:lpstr>
      <vt:lpstr>Gezond bewegen H19</vt:lpstr>
      <vt:lpstr>Overzicht toets GZK-AF1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GZK-AF1  Les 7 Gezond bewegen</dc:title>
  <dc:creator>Myream Mijnders - van Hinte</dc:creator>
  <cp:lastModifiedBy>Femke van der Wal</cp:lastModifiedBy>
  <cp:revision>3</cp:revision>
  <dcterms:created xsi:type="dcterms:W3CDTF">2018-10-30T06:10:27Z</dcterms:created>
  <dcterms:modified xsi:type="dcterms:W3CDTF">2020-10-29T10:01:03Z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